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60" r:id="rId5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60" d="100"/>
          <a:sy n="60" d="100"/>
        </p:scale>
        <p:origin x="1140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jpe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BFDA88-54C7-4EBD-8694-BA2302EE4E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7CAFD33-50F4-4FD9-A5F7-998A327A48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78E7790-0CEB-4413-BE5C-64C6D76C2A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BC183-B878-4A5B-8812-EFAF6E362100}" type="datetimeFigureOut">
              <a:rPr lang="es-MX" smtClean="0"/>
              <a:t>26/11/2019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2B6B52E-1B6C-429A-BEFA-25273FEF9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09A3E2D-B22E-470A-8297-6C20E0292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F27026-D4EC-470C-8C07-7FB268A15C3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990507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45AB63A-6322-4AE5-8863-6CDC697AC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54A58C6-8421-4CC2-9222-E0896F9F87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408EC17-0DC2-435A-9B92-62FA0491F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BC183-B878-4A5B-8812-EFAF6E362100}" type="datetimeFigureOut">
              <a:rPr lang="es-MX" smtClean="0"/>
              <a:t>26/11/2019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746784D-9587-46E1-9158-EEAE164211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C7788A1-3ECB-4984-B6DF-56BCA2407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F27026-D4EC-470C-8C07-7FB268A15C3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422429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538A53F-FDA5-4F6B-AE73-483FF10BB3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E2A35827-05AB-4B90-9881-90FF6570A4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27BB53E-9A98-4E6C-A2B3-4038EA1CBF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BC183-B878-4A5B-8812-EFAF6E362100}" type="datetimeFigureOut">
              <a:rPr lang="es-MX" smtClean="0"/>
              <a:t>26/11/2019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8260197-67BD-451C-9EBC-DD3282189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01B02F3-E83A-46D3-ADAB-896E2ABFF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F27026-D4EC-470C-8C07-7FB268A15C3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714182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B10AD3-61FF-42F4-BC17-F7C18FCAEE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6745421-A250-40A0-91D1-A00AB6B336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E9EBD9C-CDF7-4CE1-9FA8-6FBD968D9A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BC183-B878-4A5B-8812-EFAF6E362100}" type="datetimeFigureOut">
              <a:rPr lang="es-MX" smtClean="0"/>
              <a:t>26/11/2019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EFA6B7D-D924-4413-8D7A-48451A5CC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D31D5FA-BA01-4D96-B9D4-42055CE5C7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F27026-D4EC-470C-8C07-7FB268A15C3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470226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D6A803-BE0E-41C2-9A83-1685557395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658D2C5-8259-4950-AE62-8A1E6C9478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36DE63E-6C2B-4B98-A5AE-A3E59E818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BC183-B878-4A5B-8812-EFAF6E362100}" type="datetimeFigureOut">
              <a:rPr lang="es-MX" smtClean="0"/>
              <a:t>26/11/2019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D7293BD-9AD7-4DB6-813A-BE637F772E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DA14620-1397-482A-B414-96D413392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F27026-D4EC-470C-8C07-7FB268A15C3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98031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F73CD73-AAB1-4211-8C4D-E1A259C80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176D165-B744-4A60-8790-83B5AD3ADA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16A132AD-1282-4FD7-A153-D38FAE09FF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7889D60-44CF-4004-A104-A8CCDA4CA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BC183-B878-4A5B-8812-EFAF6E362100}" type="datetimeFigureOut">
              <a:rPr lang="es-MX" smtClean="0"/>
              <a:t>26/11/2019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C2692B7-9ED6-411D-8C82-6CD42D20D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2A1F8DE-8417-4878-A677-B1B97317F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F27026-D4EC-470C-8C07-7FB268A15C3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669523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944336-D503-4CE0-A76C-12DC95280A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19D902B-7FDD-476F-B71F-EA4391C159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80AD5FF-E2CC-4BCB-9944-8F2F1D4B08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5A201167-7379-415D-8121-D02B3765C5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B6ECF449-CCB0-43EC-A829-FA5B0E8831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C392D6C5-F464-4A98-8286-74F91E304C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BC183-B878-4A5B-8812-EFAF6E362100}" type="datetimeFigureOut">
              <a:rPr lang="es-MX" smtClean="0"/>
              <a:t>26/11/2019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B3857288-75F0-4CC0-8DFA-C2F253AC2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AFBA4C65-0B91-482B-8B3D-3EE248FB5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F27026-D4EC-470C-8C07-7FB268A15C3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829132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940E4B-990A-4E61-822C-65890B957A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F465D71A-D6BC-4D98-94E5-D4D568BCC9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BC183-B878-4A5B-8812-EFAF6E362100}" type="datetimeFigureOut">
              <a:rPr lang="es-MX" smtClean="0"/>
              <a:t>26/11/2019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1AE1BD4-2BF7-4EF6-BF1D-5A17D2C0C4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704CE8B-8681-4B6B-8A4D-7F0F5D1AA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F27026-D4EC-470C-8C07-7FB268A15C3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917258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306DF5A7-77A3-453E-9E73-32EC451302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BC183-B878-4A5B-8812-EFAF6E362100}" type="datetimeFigureOut">
              <a:rPr lang="es-MX" smtClean="0"/>
              <a:t>26/11/2019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0D93B5F7-A510-44C6-AC62-568E9EED0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B3CFBD4-1ED0-4B9B-9691-950DAA225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F27026-D4EC-470C-8C07-7FB268A15C3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67053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D1E98D-283F-41B5-869C-03A1B09281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E31A490-6F4B-4747-BAE1-48CA1D12A9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EAF034B-63BC-4F0C-B9BE-0118458256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A642312-085D-45C2-9236-A59AE07A1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BC183-B878-4A5B-8812-EFAF6E362100}" type="datetimeFigureOut">
              <a:rPr lang="es-MX" smtClean="0"/>
              <a:t>26/11/2019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8FD6ED6-6590-436F-87A7-8D4D25DD0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4E36207-991B-4D5D-B346-28C21E094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F27026-D4EC-470C-8C07-7FB268A15C3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384657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064209-D486-4E93-AE5B-641FCAEF2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7497FB14-E99A-4F91-B317-0C6EB27E51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A4C197E-246D-480C-AB56-1DD67653B7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630054C-330F-40D1-B39C-321EB34DA8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BC183-B878-4A5B-8812-EFAF6E362100}" type="datetimeFigureOut">
              <a:rPr lang="es-MX" smtClean="0"/>
              <a:t>26/11/2019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6752BFA-C57A-40E0-861C-C2EFD3467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D85061F-3112-4EBC-942A-1E6D840E3D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F27026-D4EC-470C-8C07-7FB268A15C3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896774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5BA4ECA-37A8-4C74-9263-E87BCF70D3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5F169EA-747F-471E-92C1-A00F344F2C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38F25FD-6C81-48FD-ADB1-0FAAB43E7B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8BC183-B878-4A5B-8812-EFAF6E362100}" type="datetimeFigureOut">
              <a:rPr lang="es-MX" smtClean="0"/>
              <a:t>26/11/2019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E29B0CF-5C01-47A7-A48A-8893ABFA9F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148D3D7-F888-4D26-8F5E-77360D6573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F27026-D4EC-470C-8C07-7FB268A15C3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861640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5EE97A-7835-482F-B232-84707A8931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200" y="-1022350"/>
            <a:ext cx="11734800" cy="2387600"/>
          </a:xfrm>
        </p:spPr>
        <p:txBody>
          <a:bodyPr>
            <a:normAutofit/>
          </a:bodyPr>
          <a:lstStyle/>
          <a:p>
            <a:pPr algn="l"/>
            <a:r>
              <a:rPr lang="es-MX" sz="5400" dirty="0" err="1">
                <a:latin typeface="Trade Gothic LT Std Light" panose="020B0503020502020204" pitchFamily="34" charset="0"/>
              </a:rPr>
              <a:t>Aufgabe</a:t>
            </a:r>
            <a:r>
              <a:rPr lang="es-MX" sz="5400" dirty="0">
                <a:latin typeface="Trade Gothic LT Std Light" panose="020B0503020502020204" pitchFamily="34" charset="0"/>
              </a:rPr>
              <a:t> 4_LED </a:t>
            </a:r>
            <a:r>
              <a:rPr lang="es-MX" sz="5400" dirty="0" err="1">
                <a:latin typeface="Trade Gothic LT Std Light" panose="020B0503020502020204" pitchFamily="34" charset="0"/>
              </a:rPr>
              <a:t>Lichtdimmer</a:t>
            </a:r>
            <a:endParaRPr lang="es-MX" sz="5400" dirty="0">
              <a:latin typeface="Trade Gothic LT Std Light" panose="020B0503020502020204" pitchFamily="34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BBAB7B4-1BAF-4DAD-84D8-1DFBE20972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4350" y="1365250"/>
            <a:ext cx="9144000" cy="1655762"/>
          </a:xfrm>
        </p:spPr>
        <p:txBody>
          <a:bodyPr/>
          <a:lstStyle/>
          <a:p>
            <a:pPr algn="l"/>
            <a:r>
              <a:rPr lang="es-MX" dirty="0" err="1">
                <a:latin typeface="Trade Gothic LT Std Light" panose="020B0503020502020204" pitchFamily="34" charset="0"/>
              </a:rPr>
              <a:t>Maria</a:t>
            </a:r>
            <a:r>
              <a:rPr lang="es-MX" dirty="0">
                <a:latin typeface="Trade Gothic LT Std Light" panose="020B0503020502020204" pitchFamily="34" charset="0"/>
              </a:rPr>
              <a:t> </a:t>
            </a:r>
            <a:r>
              <a:rPr lang="es-MX" dirty="0" err="1">
                <a:latin typeface="Trade Gothic LT Std Light" panose="020B0503020502020204" pitchFamily="34" charset="0"/>
              </a:rPr>
              <a:t>Vazquez</a:t>
            </a:r>
            <a:endParaRPr lang="es-MX" dirty="0">
              <a:latin typeface="Trade Gothic LT Std Light" panose="020B05030205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10792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0DE43FCC-9C35-40D2-9396-0A5B1EA953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195" t="33807" r="26087" b="14380"/>
          <a:stretch/>
        </p:blipFill>
        <p:spPr>
          <a:xfrm>
            <a:off x="1427747" y="1660400"/>
            <a:ext cx="9406101" cy="5197599"/>
          </a:xfrm>
          <a:prstGeom prst="rect">
            <a:avLst/>
          </a:prstGeom>
        </p:spPr>
      </p:pic>
      <p:sp>
        <p:nvSpPr>
          <p:cNvPr id="11" name="Título 10">
            <a:extLst>
              <a:ext uri="{FF2B5EF4-FFF2-40B4-BE49-F238E27FC236}">
                <a16:creationId xmlns:a16="http://schemas.microsoft.com/office/drawing/2014/main" id="{BFC418A1-4ACE-4896-8610-DAA98028C9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s-MX" dirty="0">
                <a:latin typeface="Trade Gothic LT Std Light" panose="020B0503020502020204" pitchFamily="34" charset="0"/>
              </a:rPr>
              <a:t>01 </a:t>
            </a:r>
            <a:r>
              <a:rPr lang="es-MX" dirty="0" err="1">
                <a:latin typeface="Trade Gothic LT Std Light" panose="020B0503020502020204" pitchFamily="34" charset="0"/>
              </a:rPr>
              <a:t>Tinkercad</a:t>
            </a:r>
            <a:endParaRPr lang="es-MX" dirty="0">
              <a:latin typeface="Trade Gothic LT Std Light" panose="020B05030205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9323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10">
            <a:extLst>
              <a:ext uri="{FF2B5EF4-FFF2-40B4-BE49-F238E27FC236}">
                <a16:creationId xmlns:a16="http://schemas.microsoft.com/office/drawing/2014/main" id="{269B86D0-C018-46B8-9F98-833A6E210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>
                <a:latin typeface="Trade Gothic LT Std Light" panose="020B0503020502020204" pitchFamily="34" charset="0"/>
              </a:rPr>
              <a:t>02 </a:t>
            </a:r>
            <a:r>
              <a:rPr lang="es-MX" dirty="0" err="1">
                <a:latin typeface="Trade Gothic LT Std Light" panose="020B0503020502020204" pitchFamily="34" charset="0"/>
              </a:rPr>
              <a:t>Schaltplan</a:t>
            </a:r>
            <a:endParaRPr lang="es-MX" dirty="0">
              <a:latin typeface="Trade Gothic LT Std Light" panose="020B0503020502020204" pitchFamily="34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118B6FDF-08D3-4C9F-9052-5F82F7D275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6610" y="1664044"/>
            <a:ext cx="6932611" cy="5193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774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0">
            <a:extLst>
              <a:ext uri="{FF2B5EF4-FFF2-40B4-BE49-F238E27FC236}">
                <a16:creationId xmlns:a16="http://schemas.microsoft.com/office/drawing/2014/main" id="{D87E72AE-7092-4D92-96CF-A189B333EC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s-MX" dirty="0">
                <a:latin typeface="Trade Gothic LT Std Light" panose="020B0503020502020204" pitchFamily="34" charset="0"/>
              </a:rPr>
              <a:t>03 Aufbau - Video</a:t>
            </a:r>
          </a:p>
        </p:txBody>
      </p:sp>
      <p:pic>
        <p:nvPicPr>
          <p:cNvPr id="2" name="20191125_173413">
            <a:hlinkClick r:id="" action="ppaction://media"/>
            <a:extLst>
              <a:ext uri="{FF2B5EF4-FFF2-40B4-BE49-F238E27FC236}">
                <a16:creationId xmlns:a16="http://schemas.microsoft.com/office/drawing/2014/main" id="{AC11C5B5-F633-420F-8550-C956BF1CBD9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35720" y="1693110"/>
            <a:ext cx="9182027" cy="5164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254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8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249</TotalTime>
  <Words>15</Words>
  <Application>Microsoft Office PowerPoint</Application>
  <PresentationFormat>Panorámica</PresentationFormat>
  <Paragraphs>5</Paragraphs>
  <Slides>4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Trade Gothic LT Std Light</vt:lpstr>
      <vt:lpstr>Tema de Office</vt:lpstr>
      <vt:lpstr>Aufgabe 4_LED Lichtdimmer</vt:lpstr>
      <vt:lpstr>01 Tinkercad</vt:lpstr>
      <vt:lpstr>02 Schaltplan</vt:lpstr>
      <vt:lpstr>03 Aufbau - Video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Physical Computing</dc:title>
  <dc:creator>TOSHIBA</dc:creator>
  <cp:lastModifiedBy>TOSHIBA</cp:lastModifiedBy>
  <cp:revision>19</cp:revision>
  <dcterms:created xsi:type="dcterms:W3CDTF">2019-10-18T07:22:47Z</dcterms:created>
  <dcterms:modified xsi:type="dcterms:W3CDTF">2019-11-26T19:51:47Z</dcterms:modified>
</cp:coreProperties>
</file>

<file path=docProps/thumbnail.jpeg>
</file>